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5" r:id="rId11"/>
    <p:sldId id="273" r:id="rId12"/>
    <p:sldId id="274" r:id="rId13"/>
    <p:sldId id="265" r:id="rId14"/>
    <p:sldId id="276" r:id="rId15"/>
    <p:sldId id="277" r:id="rId16"/>
    <p:sldId id="279" r:id="rId17"/>
    <p:sldId id="280" r:id="rId18"/>
    <p:sldId id="278" r:id="rId19"/>
  </p:sldIdLst>
  <p:sldSz cx="6858000" cy="9144000" type="screen4x3"/>
  <p:notesSz cx="10021888" cy="688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991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991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873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75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38613" y="860425"/>
            <a:ext cx="1744662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189" y="3315692"/>
            <a:ext cx="8017510" cy="2712839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75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0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34.jpg"/><Relationship Id="rId7" Type="http://schemas.openxmlformats.org/officeDocument/2006/relationships/image" Target="../media/image51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29.jpg"/><Relationship Id="rId7" Type="http://schemas.openxmlformats.org/officeDocument/2006/relationships/image" Target="../media/image60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image" Target="../media/image6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739" y="799124"/>
            <a:ext cx="652051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«Весёлая радуга», посвященный Дню народного единства был организован филиалом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в рамках выполнения государственного задания и прошёл  21.10.2021-12.11.2021 онлайн в группе фестиваля в социальной сети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Фейсбук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участию в онлайн-фестивале «Весёлая радуга» были приглашены жители района, дети, занимающиеся в кружках и клубах филиала «Дети-Детям», культурных и образовательных учреждениях района.</a:t>
            </a: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песни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(художественный руководитель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Т.Б.Сандуленко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-клуб «Фаворит» филиала «Дети-Детям» (педагог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В.В.Бодрова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подготовили и записали для фестиваля вокальные, литературные и танцевальные номера. Педагог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А.Е.Лойко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Студии «Сувенир» записала для всех желающих мастер-класс по изготовлению открытки в стиле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квиллинг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году в онлайн-фестивале приняли участие много замечательных творческих коллективов: вокальная студия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Sultanova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Studio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Miami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коллектив по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фитодизайну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«Пробуждение», творческие коллективы ГБОУ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№56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им.академика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В.А.Легасова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студия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Сатирёнок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танцевальный коллектив «Ленточка», вокальная студия «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Робертино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студия «Сгущенка», студия детской песни «Клавиши» и «Клавиши TEENS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коллективы ДМШ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им.А.Н.Александрова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многие другие. Все участники по итогам фестиваля получили красочные электронные дипломы, а также отдельные благодарности получили педагоги за их труд и особый вклад в развитие детей и молодежи.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56" y="3817692"/>
            <a:ext cx="2212876" cy="24104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27" y="3805847"/>
            <a:ext cx="2572916" cy="23503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28" y="6300192"/>
            <a:ext cx="2428900" cy="2517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87" y="6270984"/>
            <a:ext cx="2356892" cy="253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94" y="6517383"/>
            <a:ext cx="2582906" cy="24531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60" y="6205032"/>
            <a:ext cx="2582906" cy="27655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906" y="2899879"/>
            <a:ext cx="1810187" cy="34438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60" y="3448300"/>
            <a:ext cx="2582906" cy="27150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93" y="319363"/>
            <a:ext cx="2582907" cy="22732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283940"/>
            <a:ext cx="2582906" cy="316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6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57" y="5796136"/>
            <a:ext cx="1717231" cy="31626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26" y="2555776"/>
            <a:ext cx="3137457" cy="32511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88" y="5868144"/>
            <a:ext cx="1728192" cy="31014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90" y="5894958"/>
            <a:ext cx="1680982" cy="29523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024" y="112934"/>
            <a:ext cx="2709005" cy="29484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0" y="107505"/>
            <a:ext cx="3152014" cy="23691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18" b="36364"/>
          <a:stretch/>
        </p:blipFill>
        <p:spPr>
          <a:xfrm>
            <a:off x="3284983" y="3662503"/>
            <a:ext cx="3456385" cy="164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6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13176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64" y="107504"/>
            <a:ext cx="2399273" cy="42988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2" y="6488184"/>
            <a:ext cx="3974211" cy="24737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283968"/>
            <a:ext cx="3974211" cy="2421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48" y="6410614"/>
            <a:ext cx="2564904" cy="22785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1984066" cy="42988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080" y="370679"/>
            <a:ext cx="2570526" cy="556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64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40748" y="8718550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79512"/>
            <a:ext cx="3513583" cy="41764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72" y="4283968"/>
            <a:ext cx="3433406" cy="45352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01" y="179513"/>
            <a:ext cx="3132767" cy="35057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93" y="4355975"/>
            <a:ext cx="2855708" cy="45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34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780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654" y="107505"/>
            <a:ext cx="2949515" cy="50405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07505"/>
            <a:ext cx="3200686" cy="37068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3" y="3923928"/>
            <a:ext cx="3668331" cy="2067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788" y="5292080"/>
            <a:ext cx="2762914" cy="36724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6101396"/>
            <a:ext cx="2448272" cy="29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1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78" y="3851921"/>
            <a:ext cx="1542684" cy="27640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132" y="113777"/>
            <a:ext cx="3271633" cy="3738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41" y="120522"/>
            <a:ext cx="3117580" cy="36593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073" y="3851921"/>
            <a:ext cx="2047122" cy="27640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59" y="3851921"/>
            <a:ext cx="1529037" cy="27643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60" y="6769976"/>
            <a:ext cx="3888432" cy="219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5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2" y="3863417"/>
            <a:ext cx="2182573" cy="24735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960" y="521399"/>
            <a:ext cx="3429000" cy="36905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2" y="107505"/>
            <a:ext cx="2607110" cy="36591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2" y="6228184"/>
            <a:ext cx="2031046" cy="28258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20" y="4753864"/>
            <a:ext cx="1995713" cy="34105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913" y="4753864"/>
            <a:ext cx="1903521" cy="34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91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48" y="5292080"/>
            <a:ext cx="2778894" cy="3732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868" y="4860032"/>
            <a:ext cx="3144924" cy="35205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52" y="107504"/>
            <a:ext cx="3670756" cy="43769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3" y="144016"/>
            <a:ext cx="2736304" cy="515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5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3438028" cy="39913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24" y="345349"/>
            <a:ext cx="3068960" cy="35065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36" y="6804248"/>
            <a:ext cx="1656184" cy="22268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41" y="4072851"/>
            <a:ext cx="2477025" cy="27728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337" y="4103839"/>
            <a:ext cx="1970743" cy="2741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3" y="4124325"/>
            <a:ext cx="2016224" cy="26799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57" y="6883831"/>
            <a:ext cx="1588437" cy="21179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204" y="6845743"/>
            <a:ext cx="2160240" cy="22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30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57192" y="8604448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11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4" y="4572000"/>
            <a:ext cx="3210947" cy="38561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592" y="154395"/>
            <a:ext cx="3210947" cy="32586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5" y="117033"/>
            <a:ext cx="3210948" cy="42414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571" y="4714823"/>
            <a:ext cx="3140968" cy="357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90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7800" y="865939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186821"/>
            <a:ext cx="2088232" cy="28047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07504"/>
            <a:ext cx="2996952" cy="34709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6158687"/>
            <a:ext cx="2016224" cy="28328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656809"/>
            <a:ext cx="2880320" cy="24516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360" y="110344"/>
            <a:ext cx="3501008" cy="40676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276" y="4228283"/>
            <a:ext cx="3132672" cy="25300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2" y="6811390"/>
            <a:ext cx="1952380" cy="218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1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13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3251364" cy="38768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07504"/>
            <a:ext cx="3251364" cy="38164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802" y="4067944"/>
            <a:ext cx="3222562" cy="37711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067944"/>
            <a:ext cx="3260693" cy="378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53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2" y="179512"/>
            <a:ext cx="3139918" cy="36043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179512"/>
            <a:ext cx="3139918" cy="352839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3923928"/>
            <a:ext cx="3139918" cy="37036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44" y="3947052"/>
            <a:ext cx="3174156" cy="35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77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01" y="4283968"/>
            <a:ext cx="3097012" cy="36357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088" y="360188"/>
            <a:ext cx="3097012" cy="36357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72" y="107504"/>
            <a:ext cx="3097012" cy="40304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068" y="4295530"/>
            <a:ext cx="3112032" cy="368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41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32" y="3995935"/>
            <a:ext cx="2932571" cy="33144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32" y="251520"/>
            <a:ext cx="2932571" cy="35654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7" y="4427984"/>
            <a:ext cx="3361745" cy="2736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251520"/>
            <a:ext cx="3384376" cy="403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13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57192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17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4716016"/>
            <a:ext cx="2880320" cy="40760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4816464"/>
            <a:ext cx="2880320" cy="40760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631278"/>
            <a:ext cx="2880320" cy="40760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40000"/>
            <a:ext cx="2880320" cy="407601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28935" y="179512"/>
            <a:ext cx="554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Образцы дипломов и благодарностей для участников: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716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8111425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43844"/>
            <a:ext cx="2088232" cy="36959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52" y="107504"/>
            <a:ext cx="3761055" cy="47686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886" y="5004048"/>
            <a:ext cx="3258621" cy="26523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1" y="5008308"/>
            <a:ext cx="3258621" cy="265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02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279</Words>
  <Application>Microsoft Office PowerPoint</Application>
  <PresentationFormat>Экран (4:3)</PresentationFormat>
  <Paragraphs>26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в рамках выполнения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59</cp:revision>
  <cp:lastPrinted>2022-02-21T11:17:34Z</cp:lastPrinted>
  <dcterms:created xsi:type="dcterms:W3CDTF">2020-09-03T09:00:53Z</dcterms:created>
  <dcterms:modified xsi:type="dcterms:W3CDTF">2022-02-21T11:18:39Z</dcterms:modified>
</cp:coreProperties>
</file>